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1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80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4640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1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9127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63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00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34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08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28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7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6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9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7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4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7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11257-08CE-48BA-9A46-5372D8170AC9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EAAC6B-15FE-494B-96F8-E3587B776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16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Domestic Housecats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Guide to Furry Felines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012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Varieties of Cats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Siamese</a:t>
            </a:r>
          </a:p>
          <a:p>
            <a:r>
              <a:rPr lang="en-US" dirty="0" smtClean="0"/>
              <a:t>Tabby</a:t>
            </a:r>
          </a:p>
          <a:p>
            <a:pPr lvl="1"/>
            <a:r>
              <a:rPr lang="en-US" dirty="0" smtClean="0"/>
              <a:t>Gray</a:t>
            </a:r>
          </a:p>
          <a:p>
            <a:pPr lvl="1"/>
            <a:r>
              <a:rPr lang="en-US" dirty="0" smtClean="0"/>
              <a:t>Orange</a:t>
            </a:r>
          </a:p>
          <a:p>
            <a:r>
              <a:rPr lang="en-US" dirty="0" smtClean="0"/>
              <a:t>Tuxedo</a:t>
            </a:r>
          </a:p>
          <a:p>
            <a:r>
              <a:rPr lang="en-US" dirty="0" smtClean="0"/>
              <a:t>Calico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309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Varieties of Longhair Cats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Maine Coon</a:t>
            </a:r>
          </a:p>
          <a:p>
            <a:r>
              <a:rPr lang="en-US" dirty="0" smtClean="0"/>
              <a:t>Angora</a:t>
            </a:r>
          </a:p>
          <a:p>
            <a:r>
              <a:rPr lang="en-US" dirty="0" smtClean="0"/>
              <a:t>Persian</a:t>
            </a:r>
          </a:p>
          <a:p>
            <a:r>
              <a:rPr lang="en-US" dirty="0" smtClean="0"/>
              <a:t>Himalayan</a:t>
            </a:r>
          </a:p>
          <a:p>
            <a:r>
              <a:rPr lang="en-US" dirty="0" smtClean="0"/>
              <a:t>Ragdoll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744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27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Corbel</vt:lpstr>
      <vt:lpstr>Wingdings 3</vt:lpstr>
      <vt:lpstr>Facet</vt:lpstr>
      <vt:lpstr>Domestic Housecats</vt:lpstr>
      <vt:lpstr>Common Varieties of Cats</vt:lpstr>
      <vt:lpstr>Varieties of Longhair Cats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Domestic Housecats</dc:title>
  <dc:creator>Bob Flisser</dc:creator>
  <cp:lastModifiedBy>Bob Flisser</cp:lastModifiedBy>
  <cp:revision>3</cp:revision>
  <dcterms:created xsi:type="dcterms:W3CDTF">2014-02-10T20:22:52Z</dcterms:created>
  <dcterms:modified xsi:type="dcterms:W3CDTF">2014-02-10T20:46:24Z</dcterms:modified>
</cp:coreProperties>
</file>